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66" r:id="rId14"/>
    <p:sldId id="270" r:id="rId15"/>
    <p:sldId id="271" r:id="rId16"/>
    <p:sldId id="267" r:id="rId17"/>
    <p:sldId id="273" r:id="rId18"/>
    <p:sldId id="272"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10EDBA-5781-472A-86A8-92B671E26061}" type="datetimeFigureOut">
              <a:rPr lang="en-CA" smtClean="0"/>
              <a:pPr/>
              <a:t>03/09/2013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DE24AA-76ED-4DD9-BBCD-3B8AC0558A76}" type="slidenum">
              <a:rPr lang="en-CA" smtClean="0"/>
              <a:pPr/>
              <a:t>‹#›</a:t>
            </a:fld>
            <a:endParaRPr lang="en-CA"/>
          </a:p>
        </p:txBody>
      </p:sp>
    </p:spTree>
    <p:extLst>
      <p:ext uri="{BB962C8B-B14F-4D97-AF65-F5344CB8AC3E}">
        <p14:creationId xmlns:p14="http://schemas.microsoft.com/office/powerpoint/2010/main" val="3196518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CFD69526-D61B-4D97-A17D-D420DBFFD098}" type="datetimeFigureOut">
              <a:rPr lang="en-CA" smtClean="0"/>
              <a:pPr/>
              <a:t>03/09/2013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AF33F3B-699B-4A27-8344-14968FB2A3F1}"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FD69526-D61B-4D97-A17D-D420DBFFD098}" type="datetimeFigureOut">
              <a:rPr lang="en-CA" smtClean="0"/>
              <a:pPr/>
              <a:t>03/09/2013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AF33F3B-699B-4A27-8344-14968FB2A3F1}"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FD69526-D61B-4D97-A17D-D420DBFFD098}" type="datetimeFigureOut">
              <a:rPr lang="en-CA" smtClean="0"/>
              <a:pPr/>
              <a:t>03/09/2013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AF33F3B-699B-4A27-8344-14968FB2A3F1}"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FD69526-D61B-4D97-A17D-D420DBFFD098}" type="datetimeFigureOut">
              <a:rPr lang="en-CA" smtClean="0"/>
              <a:pPr/>
              <a:t>03/09/2013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AF33F3B-699B-4A27-8344-14968FB2A3F1}"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D69526-D61B-4D97-A17D-D420DBFFD098}" type="datetimeFigureOut">
              <a:rPr lang="en-CA" smtClean="0"/>
              <a:pPr/>
              <a:t>03/09/2013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AF33F3B-699B-4A27-8344-14968FB2A3F1}"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FD69526-D61B-4D97-A17D-D420DBFFD098}" type="datetimeFigureOut">
              <a:rPr lang="en-CA" smtClean="0"/>
              <a:pPr/>
              <a:t>03/09/2013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AF33F3B-699B-4A27-8344-14968FB2A3F1}"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FD69526-D61B-4D97-A17D-D420DBFFD098}" type="datetimeFigureOut">
              <a:rPr lang="en-CA" smtClean="0"/>
              <a:pPr/>
              <a:t>03/09/2013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AF33F3B-699B-4A27-8344-14968FB2A3F1}"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FD69526-D61B-4D97-A17D-D420DBFFD098}" type="datetimeFigureOut">
              <a:rPr lang="en-CA" smtClean="0"/>
              <a:pPr/>
              <a:t>03/09/2013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AF33F3B-699B-4A27-8344-14968FB2A3F1}"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D69526-D61B-4D97-A17D-D420DBFFD098}" type="datetimeFigureOut">
              <a:rPr lang="en-CA" smtClean="0"/>
              <a:pPr/>
              <a:t>03/09/2013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AF33F3B-699B-4A27-8344-14968FB2A3F1}"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D69526-D61B-4D97-A17D-D420DBFFD098}" type="datetimeFigureOut">
              <a:rPr lang="en-CA" smtClean="0"/>
              <a:pPr/>
              <a:t>03/09/2013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AF33F3B-699B-4A27-8344-14968FB2A3F1}"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D69526-D61B-4D97-A17D-D420DBFFD098}" type="datetimeFigureOut">
              <a:rPr lang="en-CA" smtClean="0"/>
              <a:pPr/>
              <a:t>03/09/2013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AF33F3B-699B-4A27-8344-14968FB2A3F1}"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D69526-D61B-4D97-A17D-D420DBFFD098}" type="datetimeFigureOut">
              <a:rPr lang="en-CA" smtClean="0"/>
              <a:pPr/>
              <a:t>03/09/2013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33F3B-699B-4A27-8344-14968FB2A3F1}"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mtClean="0"/>
              <a:t>Reviewing Photoshop </a:t>
            </a:r>
            <a:r>
              <a:rPr lang="en-CA" dirty="0" smtClean="0"/>
              <a:t>Part 1</a:t>
            </a:r>
            <a:endParaRPr lang="en-CA" dirty="0"/>
          </a:p>
        </p:txBody>
      </p:sp>
      <p:sp>
        <p:nvSpPr>
          <p:cNvPr id="3" name="Subtitle 2"/>
          <p:cNvSpPr>
            <a:spLocks noGrp="1"/>
          </p:cNvSpPr>
          <p:nvPr>
            <p:ph type="subTitle" idx="1"/>
          </p:nvPr>
        </p:nvSpPr>
        <p:spPr/>
        <p:txBody>
          <a:bodyPr/>
          <a:lstStyle/>
          <a:p>
            <a:r>
              <a:rPr lang="en-CA" dirty="0" smtClean="0"/>
              <a:t>Complete this entire tutorial before moving on to the next step</a:t>
            </a:r>
            <a:endParaRPr lang="en-C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Hiding Layers</a:t>
            </a:r>
            <a:endParaRPr lang="en-CA" dirty="0"/>
          </a:p>
        </p:txBody>
      </p:sp>
      <p:pic>
        <p:nvPicPr>
          <p:cNvPr id="8194" name="Picture 2"/>
          <p:cNvPicPr>
            <a:picLocks noChangeAspect="1" noChangeArrowheads="1"/>
          </p:cNvPicPr>
          <p:nvPr/>
        </p:nvPicPr>
        <p:blipFill>
          <a:blip r:embed="rId2" cstate="print"/>
          <a:srcRect l="83051" t="40698" b="26141"/>
          <a:stretch>
            <a:fillRect/>
          </a:stretch>
        </p:blipFill>
        <p:spPr bwMode="auto">
          <a:xfrm>
            <a:off x="2123728" y="1700808"/>
            <a:ext cx="4464496" cy="4910946"/>
          </a:xfrm>
          <a:prstGeom prst="rect">
            <a:avLst/>
          </a:prstGeom>
          <a:noFill/>
          <a:ln w="9525">
            <a:noFill/>
            <a:miter lim="800000"/>
            <a:headEnd/>
            <a:tailEnd/>
          </a:ln>
        </p:spPr>
      </p:pic>
      <p:sp>
        <p:nvSpPr>
          <p:cNvPr id="4" name="Rectangle 3"/>
          <p:cNvSpPr/>
          <p:nvPr/>
        </p:nvSpPr>
        <p:spPr>
          <a:xfrm>
            <a:off x="2195736" y="3717032"/>
            <a:ext cx="792088" cy="7920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Pasting Images </a:t>
            </a:r>
            <a:r>
              <a:rPr lang="en-CA" sz="5400" dirty="0" smtClean="0">
                <a:solidFill>
                  <a:srgbClr val="FF0000"/>
                </a:solidFill>
              </a:rPr>
              <a:t>CTRL + V</a:t>
            </a:r>
            <a:endParaRPr lang="en-CA" dirty="0">
              <a:solidFill>
                <a:srgbClr val="FF0000"/>
              </a:solidFill>
            </a:endParaRPr>
          </a:p>
        </p:txBody>
      </p:sp>
      <p:pic>
        <p:nvPicPr>
          <p:cNvPr id="10242" name="Picture 2"/>
          <p:cNvPicPr>
            <a:picLocks noChangeAspect="1" noChangeArrowheads="1"/>
          </p:cNvPicPr>
          <p:nvPr/>
        </p:nvPicPr>
        <p:blipFill>
          <a:blip r:embed="rId2" cstate="print"/>
          <a:srcRect b="3907"/>
          <a:stretch>
            <a:fillRect/>
          </a:stretch>
        </p:blipFill>
        <p:spPr bwMode="auto">
          <a:xfrm>
            <a:off x="395536" y="1340768"/>
            <a:ext cx="8396895" cy="453650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Transforming Images </a:t>
            </a:r>
            <a:r>
              <a:rPr lang="en-CA" sz="5400" dirty="0" smtClean="0">
                <a:solidFill>
                  <a:srgbClr val="FF0000"/>
                </a:solidFill>
              </a:rPr>
              <a:t>CTRL</a:t>
            </a:r>
            <a:r>
              <a:rPr lang="en-CA" sz="6000" dirty="0" smtClean="0">
                <a:solidFill>
                  <a:srgbClr val="FF0000"/>
                </a:solidFill>
              </a:rPr>
              <a:t> + T</a:t>
            </a:r>
            <a:endParaRPr lang="en-CA" dirty="0">
              <a:solidFill>
                <a:srgbClr val="FF0000"/>
              </a:solidFill>
            </a:endParaRPr>
          </a:p>
        </p:txBody>
      </p:sp>
      <p:pic>
        <p:nvPicPr>
          <p:cNvPr id="11266" name="Picture 2"/>
          <p:cNvPicPr>
            <a:picLocks noChangeAspect="1" noChangeArrowheads="1"/>
          </p:cNvPicPr>
          <p:nvPr/>
        </p:nvPicPr>
        <p:blipFill>
          <a:blip r:embed="rId2" cstate="print"/>
          <a:srcRect l="19643" t="21282" r="36082" b="6250"/>
          <a:stretch>
            <a:fillRect/>
          </a:stretch>
        </p:blipFill>
        <p:spPr bwMode="auto">
          <a:xfrm>
            <a:off x="395536" y="1268760"/>
            <a:ext cx="5760640" cy="5301208"/>
          </a:xfrm>
          <a:prstGeom prst="rect">
            <a:avLst/>
          </a:prstGeom>
          <a:noFill/>
          <a:ln w="9525">
            <a:noFill/>
            <a:miter lim="800000"/>
            <a:headEnd/>
            <a:tailEnd/>
          </a:ln>
        </p:spPr>
      </p:pic>
      <p:sp>
        <p:nvSpPr>
          <p:cNvPr id="4" name="TextBox 3"/>
          <p:cNvSpPr txBox="1"/>
          <p:nvPr/>
        </p:nvSpPr>
        <p:spPr>
          <a:xfrm>
            <a:off x="6660232" y="1700808"/>
            <a:ext cx="2483768" cy="2462213"/>
          </a:xfrm>
          <a:prstGeom prst="rect">
            <a:avLst/>
          </a:prstGeom>
          <a:noFill/>
        </p:spPr>
        <p:txBody>
          <a:bodyPr wrap="square" rtlCol="0">
            <a:spAutoFit/>
          </a:bodyPr>
          <a:lstStyle/>
          <a:p>
            <a:r>
              <a:rPr lang="en-CA" dirty="0" smtClean="0"/>
              <a:t>Hitting CTRL + T will allow you to resize and rotate. You can also right-click for more option like warp, and flip. When finished your transformation hit </a:t>
            </a:r>
            <a:r>
              <a:rPr lang="en-CA" sz="2800" dirty="0" smtClean="0">
                <a:solidFill>
                  <a:srgbClr val="FF0000"/>
                </a:solidFill>
              </a:rPr>
              <a:t>ENTER</a:t>
            </a:r>
            <a:endParaRPr lang="en-CA"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History</a:t>
            </a:r>
            <a:endParaRPr lang="en-CA" dirty="0"/>
          </a:p>
        </p:txBody>
      </p:sp>
      <p:pic>
        <p:nvPicPr>
          <p:cNvPr id="9218" name="Picture 2"/>
          <p:cNvPicPr>
            <a:picLocks noChangeAspect="1" noChangeArrowheads="1"/>
          </p:cNvPicPr>
          <p:nvPr/>
        </p:nvPicPr>
        <p:blipFill>
          <a:blip r:embed="rId2" cstate="print"/>
          <a:srcRect l="61019" b="5334"/>
          <a:stretch>
            <a:fillRect/>
          </a:stretch>
        </p:blipFill>
        <p:spPr bwMode="auto">
          <a:xfrm>
            <a:off x="323528" y="1052736"/>
            <a:ext cx="5256584" cy="5488493"/>
          </a:xfrm>
          <a:prstGeom prst="rect">
            <a:avLst/>
          </a:prstGeom>
          <a:noFill/>
          <a:ln w="9525">
            <a:noFill/>
            <a:miter lim="800000"/>
            <a:headEnd/>
            <a:tailEnd/>
          </a:ln>
        </p:spPr>
      </p:pic>
      <p:sp>
        <p:nvSpPr>
          <p:cNvPr id="4" name="Rectangle 3"/>
          <p:cNvSpPr/>
          <p:nvPr/>
        </p:nvSpPr>
        <p:spPr>
          <a:xfrm>
            <a:off x="683568" y="1412776"/>
            <a:ext cx="3528392" cy="14401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5724129" y="1340768"/>
            <a:ext cx="3240360" cy="2185214"/>
          </a:xfrm>
          <a:prstGeom prst="rect">
            <a:avLst/>
          </a:prstGeom>
          <a:noFill/>
        </p:spPr>
        <p:txBody>
          <a:bodyPr wrap="square" rtlCol="0">
            <a:spAutoFit/>
          </a:bodyPr>
          <a:lstStyle/>
          <a:p>
            <a:r>
              <a:rPr lang="en-CA" dirty="0" smtClean="0"/>
              <a:t>History allows you to go back and forth but will only remember from when you saved last.</a:t>
            </a:r>
          </a:p>
          <a:p>
            <a:endParaRPr lang="en-CA" dirty="0"/>
          </a:p>
          <a:p>
            <a:r>
              <a:rPr lang="en-CA" dirty="0" smtClean="0"/>
              <a:t>The shortcut for history is</a:t>
            </a:r>
          </a:p>
          <a:p>
            <a:r>
              <a:rPr lang="en-CA" sz="2800" dirty="0" smtClean="0">
                <a:solidFill>
                  <a:srgbClr val="FF0000"/>
                </a:solidFill>
              </a:rPr>
              <a:t>CTRL+ALT+Z</a:t>
            </a:r>
            <a:endParaRPr lang="en-CA" sz="2800"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Move Tool</a:t>
            </a:r>
            <a:endParaRPr lang="en-CA" dirty="0"/>
          </a:p>
        </p:txBody>
      </p:sp>
      <p:pic>
        <p:nvPicPr>
          <p:cNvPr id="12290" name="Picture 2"/>
          <p:cNvPicPr>
            <a:picLocks noChangeAspect="1" noChangeArrowheads="1"/>
          </p:cNvPicPr>
          <p:nvPr/>
        </p:nvPicPr>
        <p:blipFill>
          <a:blip r:embed="rId2" cstate="print"/>
          <a:srcRect r="29722" b="3907"/>
          <a:stretch>
            <a:fillRect/>
          </a:stretch>
        </p:blipFill>
        <p:spPr bwMode="auto">
          <a:xfrm>
            <a:off x="323528" y="1124744"/>
            <a:ext cx="7092280" cy="5452151"/>
          </a:xfrm>
          <a:prstGeom prst="rect">
            <a:avLst/>
          </a:prstGeom>
          <a:noFill/>
          <a:ln w="9525">
            <a:noFill/>
            <a:miter lim="800000"/>
            <a:headEnd/>
            <a:tailEnd/>
          </a:ln>
        </p:spPr>
      </p:pic>
      <p:cxnSp>
        <p:nvCxnSpPr>
          <p:cNvPr id="5" name="Straight Arrow Connector 4"/>
          <p:cNvCxnSpPr/>
          <p:nvPr/>
        </p:nvCxnSpPr>
        <p:spPr>
          <a:xfrm flipH="1">
            <a:off x="683568" y="908720"/>
            <a:ext cx="2664296" cy="8640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452320" y="1844824"/>
            <a:ext cx="1547664" cy="923330"/>
          </a:xfrm>
          <a:prstGeom prst="rect">
            <a:avLst/>
          </a:prstGeom>
          <a:noFill/>
        </p:spPr>
        <p:txBody>
          <a:bodyPr wrap="square" rtlCol="0">
            <a:spAutoFit/>
          </a:bodyPr>
          <a:lstStyle/>
          <a:p>
            <a:r>
              <a:rPr lang="en-CA" dirty="0" smtClean="0"/>
              <a:t>Allows you to move objects around.</a:t>
            </a:r>
            <a:endParaRPr lang="en-C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Marquee Tool</a:t>
            </a:r>
            <a:endParaRPr lang="en-CA" dirty="0"/>
          </a:p>
        </p:txBody>
      </p:sp>
      <p:pic>
        <p:nvPicPr>
          <p:cNvPr id="13315" name="Picture 3"/>
          <p:cNvPicPr>
            <a:picLocks noChangeAspect="1" noChangeArrowheads="1"/>
          </p:cNvPicPr>
          <p:nvPr/>
        </p:nvPicPr>
        <p:blipFill>
          <a:blip r:embed="rId2" cstate="print"/>
          <a:srcRect b="4478"/>
          <a:stretch>
            <a:fillRect/>
          </a:stretch>
        </p:blipFill>
        <p:spPr bwMode="auto">
          <a:xfrm>
            <a:off x="251520" y="1268760"/>
            <a:ext cx="8581141" cy="4608512"/>
          </a:xfrm>
          <a:prstGeom prst="rect">
            <a:avLst/>
          </a:prstGeom>
          <a:noFill/>
          <a:ln w="9525">
            <a:noFill/>
            <a:miter lim="800000"/>
            <a:headEnd/>
            <a:tailEnd/>
          </a:ln>
        </p:spPr>
      </p:pic>
      <p:cxnSp>
        <p:nvCxnSpPr>
          <p:cNvPr id="5" name="Straight Arrow Connector 4"/>
          <p:cNvCxnSpPr/>
          <p:nvPr/>
        </p:nvCxnSpPr>
        <p:spPr>
          <a:xfrm flipH="1">
            <a:off x="539552" y="908720"/>
            <a:ext cx="2448272" cy="11521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6021288"/>
            <a:ext cx="9144000" cy="646331"/>
          </a:xfrm>
          <a:prstGeom prst="rect">
            <a:avLst/>
          </a:prstGeom>
          <a:noFill/>
        </p:spPr>
        <p:txBody>
          <a:bodyPr wrap="square" rtlCol="0">
            <a:spAutoFit/>
          </a:bodyPr>
          <a:lstStyle/>
          <a:p>
            <a:r>
              <a:rPr lang="en-CA" dirty="0" smtClean="0"/>
              <a:t>Allows you to select shapes. Clicking and holding on the marquee tool will allow you to change the shape of the marquee. Click and drag the shape onto the canvas.</a:t>
            </a:r>
            <a:endParaRPr lang="en-C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Deleting inside </a:t>
            </a:r>
            <a:r>
              <a:rPr lang="en-CA" sz="5400" dirty="0" smtClean="0">
                <a:solidFill>
                  <a:srgbClr val="FF0000"/>
                </a:solidFill>
              </a:rPr>
              <a:t>PRESS DELETE</a:t>
            </a:r>
            <a:endParaRPr lang="en-CA" dirty="0">
              <a:solidFill>
                <a:srgbClr val="FF0000"/>
              </a:solidFill>
            </a:endParaRPr>
          </a:p>
        </p:txBody>
      </p:sp>
      <p:pic>
        <p:nvPicPr>
          <p:cNvPr id="14338" name="Picture 2"/>
          <p:cNvPicPr>
            <a:picLocks noChangeAspect="1" noChangeArrowheads="1"/>
          </p:cNvPicPr>
          <p:nvPr/>
        </p:nvPicPr>
        <p:blipFill>
          <a:blip r:embed="rId2" cstate="print"/>
          <a:srcRect l="19643" t="22266" r="37189" b="16704"/>
          <a:stretch>
            <a:fillRect/>
          </a:stretch>
        </p:blipFill>
        <p:spPr bwMode="auto">
          <a:xfrm>
            <a:off x="1115616" y="1340768"/>
            <a:ext cx="6552728" cy="520857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Deleting Outside </a:t>
            </a:r>
            <a:r>
              <a:rPr lang="en-CA" sz="6000" dirty="0" smtClean="0">
                <a:solidFill>
                  <a:srgbClr val="FF0000"/>
                </a:solidFill>
              </a:rPr>
              <a:t>CTRL+SHIFT+I</a:t>
            </a:r>
            <a:r>
              <a:rPr lang="en-CA" dirty="0" smtClean="0"/>
              <a:t> then press</a:t>
            </a:r>
            <a:r>
              <a:rPr lang="en-CA" sz="6000" dirty="0" smtClean="0">
                <a:solidFill>
                  <a:srgbClr val="FF0000"/>
                </a:solidFill>
              </a:rPr>
              <a:t> DELETE</a:t>
            </a:r>
            <a:endParaRPr lang="en-CA" dirty="0">
              <a:solidFill>
                <a:srgbClr val="FF0000"/>
              </a:solidFill>
            </a:endParaRPr>
          </a:p>
        </p:txBody>
      </p:sp>
      <p:pic>
        <p:nvPicPr>
          <p:cNvPr id="15363" name="Picture 3"/>
          <p:cNvPicPr>
            <a:picLocks noChangeAspect="1" noChangeArrowheads="1"/>
          </p:cNvPicPr>
          <p:nvPr/>
        </p:nvPicPr>
        <p:blipFill>
          <a:blip r:embed="rId2" cstate="print"/>
          <a:srcRect l="17901" t="20469" r="33397" b="13579"/>
          <a:stretch>
            <a:fillRect/>
          </a:stretch>
        </p:blipFill>
        <p:spPr bwMode="auto">
          <a:xfrm>
            <a:off x="1475656" y="1772816"/>
            <a:ext cx="6336704" cy="482453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Deselecting Marching Ants </a:t>
            </a:r>
            <a:br>
              <a:rPr lang="en-CA" dirty="0" smtClean="0"/>
            </a:br>
            <a:r>
              <a:rPr lang="en-CA" sz="6000" dirty="0" smtClean="0">
                <a:solidFill>
                  <a:srgbClr val="FF0000"/>
                </a:solidFill>
              </a:rPr>
              <a:t>CTRL + D</a:t>
            </a:r>
            <a:endParaRPr lang="en-CA" dirty="0">
              <a:solidFill>
                <a:srgbClr val="FF0000"/>
              </a:solidFill>
            </a:endParaRPr>
          </a:p>
        </p:txBody>
      </p:sp>
      <p:pic>
        <p:nvPicPr>
          <p:cNvPr id="5" name="Picture 3"/>
          <p:cNvPicPr>
            <a:picLocks noChangeAspect="1" noChangeArrowheads="1"/>
          </p:cNvPicPr>
          <p:nvPr/>
        </p:nvPicPr>
        <p:blipFill>
          <a:blip r:embed="rId2" cstate="print"/>
          <a:srcRect l="17901" t="20469" r="33397" b="13579"/>
          <a:stretch>
            <a:fillRect/>
          </a:stretch>
        </p:blipFill>
        <p:spPr bwMode="auto">
          <a:xfrm>
            <a:off x="1475656" y="1772816"/>
            <a:ext cx="6336704" cy="482453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Lasso Tool</a:t>
            </a:r>
            <a:endParaRPr lang="en-CA" dirty="0"/>
          </a:p>
        </p:txBody>
      </p:sp>
      <p:pic>
        <p:nvPicPr>
          <p:cNvPr id="16386" name="Picture 2"/>
          <p:cNvPicPr>
            <a:picLocks noChangeAspect="1" noChangeArrowheads="1"/>
          </p:cNvPicPr>
          <p:nvPr/>
        </p:nvPicPr>
        <p:blipFill>
          <a:blip r:embed="rId2" cstate="print"/>
          <a:srcRect r="31989" b="8065"/>
          <a:stretch>
            <a:fillRect/>
          </a:stretch>
        </p:blipFill>
        <p:spPr bwMode="auto">
          <a:xfrm>
            <a:off x="395536" y="1268760"/>
            <a:ext cx="7128792" cy="5417882"/>
          </a:xfrm>
          <a:prstGeom prst="rect">
            <a:avLst/>
          </a:prstGeom>
          <a:noFill/>
          <a:ln w="9525">
            <a:noFill/>
            <a:miter lim="800000"/>
            <a:headEnd/>
            <a:tailEnd/>
          </a:ln>
        </p:spPr>
      </p:pic>
      <p:cxnSp>
        <p:nvCxnSpPr>
          <p:cNvPr id="4" name="Straight Arrow Connector 3"/>
          <p:cNvCxnSpPr/>
          <p:nvPr/>
        </p:nvCxnSpPr>
        <p:spPr>
          <a:xfrm flipH="1">
            <a:off x="683568" y="908720"/>
            <a:ext cx="2664296" cy="15121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96336" y="1268760"/>
            <a:ext cx="1547664" cy="923330"/>
          </a:xfrm>
          <a:prstGeom prst="rect">
            <a:avLst/>
          </a:prstGeom>
          <a:noFill/>
        </p:spPr>
        <p:txBody>
          <a:bodyPr wrap="square" rtlCol="0">
            <a:spAutoFit/>
          </a:bodyPr>
          <a:lstStyle/>
          <a:p>
            <a:r>
              <a:rPr lang="en-CA" dirty="0" smtClean="0"/>
              <a:t>Allows you to freehand a shape.</a:t>
            </a:r>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Click on the blue PS button on your desktop</a:t>
            </a:r>
            <a:endParaRPr lang="en-CA" dirty="0"/>
          </a:p>
        </p:txBody>
      </p:sp>
      <p:pic>
        <p:nvPicPr>
          <p:cNvPr id="1026" name="Picture 2"/>
          <p:cNvPicPr>
            <a:picLocks noChangeAspect="1" noChangeArrowheads="1"/>
          </p:cNvPicPr>
          <p:nvPr/>
        </p:nvPicPr>
        <p:blipFill>
          <a:blip r:embed="rId2" cstate="print"/>
          <a:srcRect l="46290" t="20398" r="46620" b="67363"/>
          <a:stretch>
            <a:fillRect/>
          </a:stretch>
        </p:blipFill>
        <p:spPr bwMode="auto">
          <a:xfrm>
            <a:off x="1907704" y="1700807"/>
            <a:ext cx="4392488" cy="4263297"/>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Magnetic Lasso</a:t>
            </a:r>
            <a:endParaRPr lang="en-CA" dirty="0"/>
          </a:p>
        </p:txBody>
      </p:sp>
      <p:pic>
        <p:nvPicPr>
          <p:cNvPr id="17410" name="Picture 2"/>
          <p:cNvPicPr>
            <a:picLocks noChangeAspect="1" noChangeArrowheads="1"/>
          </p:cNvPicPr>
          <p:nvPr/>
        </p:nvPicPr>
        <p:blipFill>
          <a:blip r:embed="rId2" cstate="print"/>
          <a:srcRect r="36036" b="5459"/>
          <a:stretch>
            <a:fillRect/>
          </a:stretch>
        </p:blipFill>
        <p:spPr bwMode="auto">
          <a:xfrm>
            <a:off x="395536" y="1340767"/>
            <a:ext cx="6480720" cy="5385387"/>
          </a:xfrm>
          <a:prstGeom prst="rect">
            <a:avLst/>
          </a:prstGeom>
          <a:noFill/>
          <a:ln w="9525">
            <a:noFill/>
            <a:miter lim="800000"/>
            <a:headEnd/>
            <a:tailEnd/>
          </a:ln>
        </p:spPr>
      </p:pic>
      <p:cxnSp>
        <p:nvCxnSpPr>
          <p:cNvPr id="4" name="Straight Arrow Connector 3"/>
          <p:cNvCxnSpPr/>
          <p:nvPr/>
        </p:nvCxnSpPr>
        <p:spPr>
          <a:xfrm flipH="1">
            <a:off x="683568" y="836712"/>
            <a:ext cx="2088232" cy="15841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76256" y="1340768"/>
            <a:ext cx="2123728" cy="2862322"/>
          </a:xfrm>
          <a:prstGeom prst="rect">
            <a:avLst/>
          </a:prstGeom>
          <a:noFill/>
        </p:spPr>
        <p:txBody>
          <a:bodyPr wrap="square" rtlCol="0">
            <a:spAutoFit/>
          </a:bodyPr>
          <a:lstStyle/>
          <a:p>
            <a:r>
              <a:rPr lang="en-CA" dirty="0" smtClean="0"/>
              <a:t>Allows you to follow an object closely attaching itself to you object based on color. If it veers off, and goes everywhere, just hit ENTER. Make sure to finish the same place you started. </a:t>
            </a:r>
            <a:endParaRPr lang="en-C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Quick Select</a:t>
            </a:r>
            <a:endParaRPr lang="en-CA" dirty="0"/>
          </a:p>
        </p:txBody>
      </p:sp>
      <p:pic>
        <p:nvPicPr>
          <p:cNvPr id="18434" name="Picture 2"/>
          <p:cNvPicPr>
            <a:picLocks noChangeAspect="1" noChangeArrowheads="1"/>
          </p:cNvPicPr>
          <p:nvPr/>
        </p:nvPicPr>
        <p:blipFill>
          <a:blip r:embed="rId2" cstate="print"/>
          <a:srcRect r="36858" b="4615"/>
          <a:stretch>
            <a:fillRect/>
          </a:stretch>
        </p:blipFill>
        <p:spPr bwMode="auto">
          <a:xfrm>
            <a:off x="251520" y="1292669"/>
            <a:ext cx="6552728" cy="5565331"/>
          </a:xfrm>
          <a:prstGeom prst="rect">
            <a:avLst/>
          </a:prstGeom>
          <a:noFill/>
          <a:ln w="9525">
            <a:noFill/>
            <a:miter lim="800000"/>
            <a:headEnd/>
            <a:tailEnd/>
          </a:ln>
        </p:spPr>
      </p:pic>
      <p:cxnSp>
        <p:nvCxnSpPr>
          <p:cNvPr id="4" name="Straight Arrow Connector 3"/>
          <p:cNvCxnSpPr/>
          <p:nvPr/>
        </p:nvCxnSpPr>
        <p:spPr>
          <a:xfrm flipH="1">
            <a:off x="611560" y="836712"/>
            <a:ext cx="2448272" cy="17281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76256" y="1412776"/>
            <a:ext cx="2267744" cy="2585323"/>
          </a:xfrm>
          <a:prstGeom prst="rect">
            <a:avLst/>
          </a:prstGeom>
          <a:noFill/>
        </p:spPr>
        <p:txBody>
          <a:bodyPr wrap="square" rtlCol="0">
            <a:spAutoFit/>
          </a:bodyPr>
          <a:lstStyle/>
          <a:p>
            <a:r>
              <a:rPr lang="en-CA" dirty="0" smtClean="0"/>
              <a:t>Click and drag over an area to quick-select. If you find that it has selected an area you </a:t>
            </a:r>
            <a:r>
              <a:rPr lang="en-CA" u="sng" dirty="0" smtClean="0"/>
              <a:t>don't</a:t>
            </a:r>
            <a:r>
              <a:rPr lang="en-CA" dirty="0" smtClean="0"/>
              <a:t> want it to select, hold down ALT and drag you mouse over the area you wish to deselect. </a:t>
            </a:r>
            <a:endParaRPr lang="en-C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Magic Wand</a:t>
            </a:r>
            <a:endParaRPr lang="en-CA" dirty="0"/>
          </a:p>
        </p:txBody>
      </p:sp>
      <p:pic>
        <p:nvPicPr>
          <p:cNvPr id="19458" name="Picture 2"/>
          <p:cNvPicPr>
            <a:picLocks noChangeAspect="1" noChangeArrowheads="1"/>
          </p:cNvPicPr>
          <p:nvPr/>
        </p:nvPicPr>
        <p:blipFill>
          <a:blip r:embed="rId2" cstate="print"/>
          <a:srcRect r="36082" b="14735"/>
          <a:stretch>
            <a:fillRect/>
          </a:stretch>
        </p:blipFill>
        <p:spPr bwMode="auto">
          <a:xfrm>
            <a:off x="251520" y="1196752"/>
            <a:ext cx="7164288" cy="5373216"/>
          </a:xfrm>
          <a:prstGeom prst="rect">
            <a:avLst/>
          </a:prstGeom>
          <a:noFill/>
          <a:ln w="9525">
            <a:noFill/>
            <a:miter lim="800000"/>
            <a:headEnd/>
            <a:tailEnd/>
          </a:ln>
        </p:spPr>
      </p:pic>
      <p:cxnSp>
        <p:nvCxnSpPr>
          <p:cNvPr id="4" name="Straight Arrow Connector 3"/>
          <p:cNvCxnSpPr/>
          <p:nvPr/>
        </p:nvCxnSpPr>
        <p:spPr>
          <a:xfrm flipH="1">
            <a:off x="611560" y="836712"/>
            <a:ext cx="2448272" cy="1800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452320" y="1484784"/>
            <a:ext cx="1547664" cy="1200329"/>
          </a:xfrm>
          <a:prstGeom prst="rect">
            <a:avLst/>
          </a:prstGeom>
          <a:noFill/>
        </p:spPr>
        <p:txBody>
          <a:bodyPr wrap="square" rtlCol="0">
            <a:spAutoFit/>
          </a:bodyPr>
          <a:lstStyle/>
          <a:p>
            <a:r>
              <a:rPr lang="en-CA" dirty="0" smtClean="0"/>
              <a:t>Allows you to select a whole area based on color. </a:t>
            </a:r>
            <a:endParaRPr lang="en-C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Type Tool</a:t>
            </a:r>
            <a:endParaRPr lang="en-CA" dirty="0"/>
          </a:p>
        </p:txBody>
      </p:sp>
      <p:pic>
        <p:nvPicPr>
          <p:cNvPr id="20482" name="Picture 2"/>
          <p:cNvPicPr>
            <a:picLocks noChangeAspect="1" noChangeArrowheads="1"/>
          </p:cNvPicPr>
          <p:nvPr/>
        </p:nvPicPr>
        <p:blipFill>
          <a:blip r:embed="rId2" cstate="print"/>
          <a:srcRect b="6250"/>
          <a:stretch>
            <a:fillRect/>
          </a:stretch>
        </p:blipFill>
        <p:spPr bwMode="auto">
          <a:xfrm>
            <a:off x="294257" y="1196752"/>
            <a:ext cx="8598223" cy="4797152"/>
          </a:xfrm>
          <a:prstGeom prst="rect">
            <a:avLst/>
          </a:prstGeom>
          <a:noFill/>
          <a:ln w="9525">
            <a:noFill/>
            <a:miter lim="800000"/>
            <a:headEnd/>
            <a:tailEnd/>
          </a:ln>
        </p:spPr>
      </p:pic>
      <p:sp>
        <p:nvSpPr>
          <p:cNvPr id="4" name="TextBox 3"/>
          <p:cNvSpPr txBox="1"/>
          <p:nvPr/>
        </p:nvSpPr>
        <p:spPr>
          <a:xfrm>
            <a:off x="179512" y="6021288"/>
            <a:ext cx="8964488" cy="646331"/>
          </a:xfrm>
          <a:prstGeom prst="rect">
            <a:avLst/>
          </a:prstGeom>
          <a:noFill/>
        </p:spPr>
        <p:txBody>
          <a:bodyPr wrap="square" rtlCol="0">
            <a:spAutoFit/>
          </a:bodyPr>
          <a:lstStyle/>
          <a:p>
            <a:r>
              <a:rPr lang="en-CA" dirty="0" smtClean="0"/>
              <a:t>Click on the Type tool, then click on the canvas and start typing. To make changes to your text, highlight first, then use the options bar up at the top.</a:t>
            </a:r>
            <a:endParaRPr lang="en-CA" dirty="0"/>
          </a:p>
        </p:txBody>
      </p:sp>
      <p:sp>
        <p:nvSpPr>
          <p:cNvPr id="8" name="Rectangle 7"/>
          <p:cNvSpPr/>
          <p:nvPr/>
        </p:nvSpPr>
        <p:spPr>
          <a:xfrm>
            <a:off x="323528" y="1340768"/>
            <a:ext cx="6480720" cy="36004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w="57150">
                <a:solidFill>
                  <a:schemeClr val="tx1"/>
                </a:solidFill>
              </a:ln>
            </a:endParaRPr>
          </a:p>
        </p:txBody>
      </p:sp>
      <p:cxnSp>
        <p:nvCxnSpPr>
          <p:cNvPr id="5" name="Straight Arrow Connector 4"/>
          <p:cNvCxnSpPr/>
          <p:nvPr/>
        </p:nvCxnSpPr>
        <p:spPr>
          <a:xfrm flipH="1">
            <a:off x="539552" y="908720"/>
            <a:ext cx="2952328" cy="35283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04048" y="1700808"/>
            <a:ext cx="1465401" cy="369332"/>
          </a:xfrm>
          <a:prstGeom prst="rect">
            <a:avLst/>
          </a:prstGeom>
          <a:noFill/>
        </p:spPr>
        <p:txBody>
          <a:bodyPr wrap="none" rtlCol="0">
            <a:spAutoFit/>
          </a:bodyPr>
          <a:lstStyle/>
          <a:p>
            <a:r>
              <a:rPr lang="en-CA" dirty="0" smtClean="0">
                <a:solidFill>
                  <a:srgbClr val="FFFF00"/>
                </a:solidFill>
              </a:rPr>
              <a:t>OPTIONS BAR</a:t>
            </a:r>
            <a:endParaRPr lang="en-CA" dirty="0">
              <a:solidFill>
                <a:srgbClr val="FFFF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Rasterizing type</a:t>
            </a:r>
            <a:endParaRPr lang="en-CA" dirty="0"/>
          </a:p>
        </p:txBody>
      </p:sp>
      <p:pic>
        <p:nvPicPr>
          <p:cNvPr id="21506" name="Picture 2"/>
          <p:cNvPicPr>
            <a:picLocks noChangeAspect="1" noChangeArrowheads="1"/>
          </p:cNvPicPr>
          <p:nvPr/>
        </p:nvPicPr>
        <p:blipFill>
          <a:blip r:embed="rId2" cstate="print"/>
          <a:srcRect l="18925" b="5854"/>
          <a:stretch>
            <a:fillRect/>
          </a:stretch>
        </p:blipFill>
        <p:spPr bwMode="auto">
          <a:xfrm>
            <a:off x="251520" y="1124745"/>
            <a:ext cx="8640960" cy="4968552"/>
          </a:xfrm>
          <a:prstGeom prst="rect">
            <a:avLst/>
          </a:prstGeom>
          <a:noFill/>
          <a:ln w="9525">
            <a:noFill/>
            <a:miter lim="800000"/>
            <a:headEnd/>
            <a:tailEnd/>
          </a:ln>
        </p:spPr>
      </p:pic>
      <p:sp>
        <p:nvSpPr>
          <p:cNvPr id="4" name="TextBox 3"/>
          <p:cNvSpPr txBox="1"/>
          <p:nvPr/>
        </p:nvSpPr>
        <p:spPr>
          <a:xfrm>
            <a:off x="179512" y="6165304"/>
            <a:ext cx="8964488" cy="646331"/>
          </a:xfrm>
          <a:prstGeom prst="rect">
            <a:avLst/>
          </a:prstGeom>
          <a:noFill/>
        </p:spPr>
        <p:txBody>
          <a:bodyPr wrap="square" rtlCol="0">
            <a:spAutoFit/>
          </a:bodyPr>
          <a:lstStyle/>
          <a:p>
            <a:r>
              <a:rPr lang="en-CA" dirty="0" smtClean="0"/>
              <a:t>To rasterize your text, right click on the layer and hit rasterize type. This will turn your text into a picture so that you can add filters, and transform it.</a:t>
            </a:r>
            <a:endParaRPr lang="en-C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Filters</a:t>
            </a:r>
            <a:endParaRPr lang="en-CA" dirty="0"/>
          </a:p>
        </p:txBody>
      </p:sp>
      <p:pic>
        <p:nvPicPr>
          <p:cNvPr id="22530" name="Picture 2"/>
          <p:cNvPicPr>
            <a:picLocks noChangeAspect="1" noChangeArrowheads="1"/>
          </p:cNvPicPr>
          <p:nvPr/>
        </p:nvPicPr>
        <p:blipFill>
          <a:blip r:embed="rId2" cstate="print"/>
          <a:srcRect b="3849"/>
          <a:stretch>
            <a:fillRect/>
          </a:stretch>
        </p:blipFill>
        <p:spPr bwMode="auto">
          <a:xfrm>
            <a:off x="183819" y="1124744"/>
            <a:ext cx="8924685" cy="4392488"/>
          </a:xfrm>
          <a:prstGeom prst="rect">
            <a:avLst/>
          </a:prstGeom>
          <a:noFill/>
          <a:ln w="9525">
            <a:noFill/>
            <a:miter lim="800000"/>
            <a:headEnd/>
            <a:tailEnd/>
          </a:ln>
        </p:spPr>
      </p:pic>
      <p:sp>
        <p:nvSpPr>
          <p:cNvPr id="4" name="TextBox 3"/>
          <p:cNvSpPr txBox="1"/>
          <p:nvPr/>
        </p:nvSpPr>
        <p:spPr>
          <a:xfrm>
            <a:off x="179513" y="5733256"/>
            <a:ext cx="8964488" cy="646331"/>
          </a:xfrm>
          <a:prstGeom prst="rect">
            <a:avLst/>
          </a:prstGeom>
          <a:noFill/>
        </p:spPr>
        <p:txBody>
          <a:bodyPr wrap="square" rtlCol="0">
            <a:spAutoFit/>
          </a:bodyPr>
          <a:lstStyle/>
          <a:p>
            <a:r>
              <a:rPr lang="en-CA" dirty="0" smtClean="0"/>
              <a:t>Filters will alter your image in interesting and unique ways. The filter gallery is also a good place to alter your image.</a:t>
            </a:r>
            <a:endParaRPr lang="en-C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Filter Gallery</a:t>
            </a:r>
            <a:endParaRPr lang="en-CA" dirty="0"/>
          </a:p>
        </p:txBody>
      </p:sp>
      <p:pic>
        <p:nvPicPr>
          <p:cNvPr id="23554" name="Picture 2"/>
          <p:cNvPicPr>
            <a:picLocks noChangeAspect="1" noChangeArrowheads="1"/>
          </p:cNvPicPr>
          <p:nvPr/>
        </p:nvPicPr>
        <p:blipFill>
          <a:blip r:embed="rId2" cstate="print"/>
          <a:srcRect b="5970"/>
          <a:stretch>
            <a:fillRect/>
          </a:stretch>
        </p:blipFill>
        <p:spPr bwMode="auto">
          <a:xfrm>
            <a:off x="251520" y="1196752"/>
            <a:ext cx="8581141" cy="4536504"/>
          </a:xfrm>
          <a:prstGeom prst="rect">
            <a:avLst/>
          </a:prstGeom>
          <a:noFill/>
          <a:ln w="9525">
            <a:noFill/>
            <a:miter lim="800000"/>
            <a:headEnd/>
            <a:tailEnd/>
          </a:ln>
        </p:spPr>
      </p:pic>
      <p:sp>
        <p:nvSpPr>
          <p:cNvPr id="4" name="TextBox 3"/>
          <p:cNvSpPr txBox="1"/>
          <p:nvPr/>
        </p:nvSpPr>
        <p:spPr>
          <a:xfrm>
            <a:off x="251520" y="6021288"/>
            <a:ext cx="3440557" cy="369332"/>
          </a:xfrm>
          <a:prstGeom prst="rect">
            <a:avLst/>
          </a:prstGeom>
          <a:noFill/>
        </p:spPr>
        <p:txBody>
          <a:bodyPr wrap="none" rtlCol="0">
            <a:spAutoFit/>
          </a:bodyPr>
          <a:lstStyle/>
          <a:p>
            <a:r>
              <a:rPr lang="en-CA" dirty="0" smtClean="0"/>
              <a:t>Click Filters, and then Filter Gallery</a:t>
            </a:r>
            <a:endParaRPr lang="en-C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Adjustments Panel</a:t>
            </a:r>
            <a:endParaRPr lang="en-CA" dirty="0"/>
          </a:p>
        </p:txBody>
      </p:sp>
      <p:pic>
        <p:nvPicPr>
          <p:cNvPr id="24578" name="Picture 2"/>
          <p:cNvPicPr>
            <a:picLocks noChangeAspect="1" noChangeArrowheads="1"/>
          </p:cNvPicPr>
          <p:nvPr/>
        </p:nvPicPr>
        <p:blipFill>
          <a:blip r:embed="rId2" cstate="print"/>
          <a:srcRect l="18461" t="12459" b="33550"/>
          <a:stretch>
            <a:fillRect/>
          </a:stretch>
        </p:blipFill>
        <p:spPr bwMode="auto">
          <a:xfrm>
            <a:off x="179512" y="1196752"/>
            <a:ext cx="8611649" cy="3456384"/>
          </a:xfrm>
          <a:prstGeom prst="rect">
            <a:avLst/>
          </a:prstGeom>
          <a:noFill/>
          <a:ln w="9525">
            <a:noFill/>
            <a:miter lim="800000"/>
            <a:headEnd/>
            <a:tailEnd/>
          </a:ln>
        </p:spPr>
      </p:pic>
      <p:sp>
        <p:nvSpPr>
          <p:cNvPr id="4" name="Rectangle 3"/>
          <p:cNvSpPr/>
          <p:nvPr/>
        </p:nvSpPr>
        <p:spPr>
          <a:xfrm>
            <a:off x="6732240" y="1988840"/>
            <a:ext cx="2088232" cy="10801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 name="Straight Arrow Connector 4"/>
          <p:cNvCxnSpPr/>
          <p:nvPr/>
        </p:nvCxnSpPr>
        <p:spPr>
          <a:xfrm>
            <a:off x="6300192" y="1124744"/>
            <a:ext cx="648072" cy="7920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9512" y="5157192"/>
            <a:ext cx="8676456" cy="646331"/>
          </a:xfrm>
          <a:prstGeom prst="rect">
            <a:avLst/>
          </a:prstGeom>
          <a:noFill/>
        </p:spPr>
        <p:txBody>
          <a:bodyPr wrap="square" rtlCol="0">
            <a:spAutoFit/>
          </a:bodyPr>
          <a:lstStyle/>
          <a:p>
            <a:r>
              <a:rPr lang="en-CA" dirty="0" smtClean="0"/>
              <a:t>The adjustments panel allows you to add layers that will adjust the image.(Black &amp;White, Hue Saturation, curves, gradients, etc.)</a:t>
            </a:r>
            <a:endParaRPr lang="en-C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692696"/>
            <a:ext cx="8229600" cy="1143000"/>
          </a:xfrm>
        </p:spPr>
        <p:txBody>
          <a:bodyPr>
            <a:normAutofit fontScale="90000"/>
          </a:bodyPr>
          <a:lstStyle/>
          <a:p>
            <a:r>
              <a:rPr lang="en-CA" dirty="0" smtClean="0"/>
              <a:t>These are all the Photoshop basics. Once you have refreshed your memory, take the quiz!</a:t>
            </a:r>
            <a:endParaRPr lang="en-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It will look like this when opened</a:t>
            </a:r>
            <a:endParaRPr lang="en-CA" dirty="0"/>
          </a:p>
        </p:txBody>
      </p:sp>
      <p:pic>
        <p:nvPicPr>
          <p:cNvPr id="2050" name="Picture 2"/>
          <p:cNvPicPr>
            <a:picLocks noChangeAspect="1" noChangeArrowheads="1"/>
          </p:cNvPicPr>
          <p:nvPr/>
        </p:nvPicPr>
        <p:blipFill>
          <a:blip r:embed="rId2" cstate="print"/>
          <a:srcRect b="4762"/>
          <a:stretch>
            <a:fillRect/>
          </a:stretch>
        </p:blipFill>
        <p:spPr bwMode="auto">
          <a:xfrm>
            <a:off x="539552" y="1556792"/>
            <a:ext cx="8068833" cy="432048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To make a new document click FILE and NEW</a:t>
            </a:r>
            <a:endParaRPr lang="en-CA" dirty="0"/>
          </a:p>
        </p:txBody>
      </p:sp>
      <p:pic>
        <p:nvPicPr>
          <p:cNvPr id="3074" name="Picture 2"/>
          <p:cNvPicPr>
            <a:picLocks noChangeAspect="1" noChangeArrowheads="1"/>
          </p:cNvPicPr>
          <p:nvPr/>
        </p:nvPicPr>
        <p:blipFill>
          <a:blip r:embed="rId2" cstate="print"/>
          <a:srcRect b="5275"/>
          <a:stretch>
            <a:fillRect/>
          </a:stretch>
        </p:blipFill>
        <p:spPr bwMode="auto">
          <a:xfrm>
            <a:off x="179512" y="1556792"/>
            <a:ext cx="8788588" cy="468052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rmAutofit fontScale="90000"/>
          </a:bodyPr>
          <a:lstStyle/>
          <a:p>
            <a:r>
              <a:rPr lang="en-CA" dirty="0" smtClean="0"/>
              <a:t>Change the info in the dialog box to match below. </a:t>
            </a:r>
            <a:br>
              <a:rPr lang="en-CA" dirty="0" smtClean="0"/>
            </a:br>
            <a:r>
              <a:rPr lang="en-CA" dirty="0" smtClean="0"/>
              <a:t>(Same size as a piece of paper)</a:t>
            </a:r>
            <a:endParaRPr lang="en-CA" dirty="0"/>
          </a:p>
        </p:txBody>
      </p:sp>
      <p:pic>
        <p:nvPicPr>
          <p:cNvPr id="4098" name="Picture 2"/>
          <p:cNvPicPr>
            <a:picLocks noChangeAspect="1" noChangeArrowheads="1"/>
          </p:cNvPicPr>
          <p:nvPr/>
        </p:nvPicPr>
        <p:blipFill>
          <a:blip r:embed="rId2" cstate="print"/>
          <a:srcRect l="26517" t="18580" r="26075" b="29969"/>
          <a:stretch>
            <a:fillRect/>
          </a:stretch>
        </p:blipFill>
        <p:spPr bwMode="auto">
          <a:xfrm>
            <a:off x="971600" y="1772816"/>
            <a:ext cx="7200800" cy="439370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This is your CANVAS</a:t>
            </a:r>
            <a:endParaRPr lang="en-CA" dirty="0"/>
          </a:p>
        </p:txBody>
      </p:sp>
      <p:pic>
        <p:nvPicPr>
          <p:cNvPr id="5122" name="Picture 2"/>
          <p:cNvPicPr>
            <a:picLocks noChangeAspect="1" noChangeArrowheads="1"/>
          </p:cNvPicPr>
          <p:nvPr/>
        </p:nvPicPr>
        <p:blipFill>
          <a:blip r:embed="rId2" cstate="print"/>
          <a:srcRect b="4615"/>
          <a:stretch>
            <a:fillRect/>
          </a:stretch>
        </p:blipFill>
        <p:spPr bwMode="auto">
          <a:xfrm>
            <a:off x="395536" y="1556792"/>
            <a:ext cx="8324988" cy="4464496"/>
          </a:xfrm>
          <a:prstGeom prst="rect">
            <a:avLst/>
          </a:prstGeom>
          <a:noFill/>
          <a:ln w="9525">
            <a:noFill/>
            <a:miter lim="800000"/>
            <a:headEnd/>
            <a:tailEnd/>
          </a:ln>
        </p:spPr>
      </p:pic>
      <p:cxnSp>
        <p:nvCxnSpPr>
          <p:cNvPr id="5" name="Straight Arrow Connector 4"/>
          <p:cNvCxnSpPr/>
          <p:nvPr/>
        </p:nvCxnSpPr>
        <p:spPr>
          <a:xfrm flipH="1">
            <a:off x="4788024" y="1124744"/>
            <a:ext cx="1368152" cy="20162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Creating Layers</a:t>
            </a:r>
            <a:endParaRPr lang="en-CA" dirty="0"/>
          </a:p>
        </p:txBody>
      </p:sp>
      <p:pic>
        <p:nvPicPr>
          <p:cNvPr id="6147" name="Picture 3"/>
          <p:cNvPicPr>
            <a:picLocks noChangeAspect="1" noChangeArrowheads="1"/>
          </p:cNvPicPr>
          <p:nvPr/>
        </p:nvPicPr>
        <p:blipFill>
          <a:blip r:embed="rId2" cstate="print"/>
          <a:srcRect b="4412"/>
          <a:stretch>
            <a:fillRect/>
          </a:stretch>
        </p:blipFill>
        <p:spPr bwMode="auto">
          <a:xfrm>
            <a:off x="251521" y="1196752"/>
            <a:ext cx="8709218" cy="4680520"/>
          </a:xfrm>
          <a:prstGeom prst="rect">
            <a:avLst/>
          </a:prstGeom>
          <a:noFill/>
          <a:ln w="9525">
            <a:noFill/>
            <a:miter lim="800000"/>
            <a:headEnd/>
            <a:tailEnd/>
          </a:ln>
        </p:spPr>
      </p:pic>
      <p:cxnSp>
        <p:nvCxnSpPr>
          <p:cNvPr id="6" name="Straight Arrow Connector 5"/>
          <p:cNvCxnSpPr/>
          <p:nvPr/>
        </p:nvCxnSpPr>
        <p:spPr>
          <a:xfrm>
            <a:off x="6012160" y="1124744"/>
            <a:ext cx="2520280" cy="453650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475656" y="6093296"/>
            <a:ext cx="6091026" cy="369332"/>
          </a:xfrm>
          <a:prstGeom prst="rect">
            <a:avLst/>
          </a:prstGeom>
          <a:noFill/>
        </p:spPr>
        <p:txBody>
          <a:bodyPr wrap="none" rtlCol="0">
            <a:spAutoFit/>
          </a:bodyPr>
          <a:lstStyle/>
          <a:p>
            <a:r>
              <a:rPr lang="en-CA" dirty="0" smtClean="0"/>
              <a:t>Click the little folded piece of paper as many times as you need.</a:t>
            </a:r>
            <a:endParaRPr lang="en-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Deleting Layers</a:t>
            </a:r>
            <a:endParaRPr lang="en-CA" dirty="0"/>
          </a:p>
        </p:txBody>
      </p:sp>
      <p:pic>
        <p:nvPicPr>
          <p:cNvPr id="3" name="Picture 3"/>
          <p:cNvPicPr>
            <a:picLocks noChangeAspect="1" noChangeArrowheads="1"/>
          </p:cNvPicPr>
          <p:nvPr/>
        </p:nvPicPr>
        <p:blipFill>
          <a:blip r:embed="rId2" cstate="print"/>
          <a:srcRect b="4412"/>
          <a:stretch>
            <a:fillRect/>
          </a:stretch>
        </p:blipFill>
        <p:spPr bwMode="auto">
          <a:xfrm>
            <a:off x="251521" y="1196752"/>
            <a:ext cx="8709218" cy="4680520"/>
          </a:xfrm>
          <a:prstGeom prst="rect">
            <a:avLst/>
          </a:prstGeom>
          <a:noFill/>
          <a:ln w="9525">
            <a:noFill/>
            <a:miter lim="800000"/>
            <a:headEnd/>
            <a:tailEnd/>
          </a:ln>
        </p:spPr>
      </p:pic>
      <p:cxnSp>
        <p:nvCxnSpPr>
          <p:cNvPr id="4" name="Straight Arrow Connector 3"/>
          <p:cNvCxnSpPr/>
          <p:nvPr/>
        </p:nvCxnSpPr>
        <p:spPr>
          <a:xfrm>
            <a:off x="6012160" y="1124744"/>
            <a:ext cx="2736304" cy="453650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15616" y="6021288"/>
            <a:ext cx="6361229" cy="369332"/>
          </a:xfrm>
          <a:prstGeom prst="rect">
            <a:avLst/>
          </a:prstGeom>
          <a:noFill/>
        </p:spPr>
        <p:txBody>
          <a:bodyPr wrap="none" rtlCol="0">
            <a:spAutoFit/>
          </a:bodyPr>
          <a:lstStyle/>
          <a:p>
            <a:r>
              <a:rPr lang="en-CA" dirty="0" smtClean="0"/>
              <a:t>Click the garbage can to delete, or press DELETE on your keyboard</a:t>
            </a:r>
            <a:endParaRPr lang="en-C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Renaming Layers</a:t>
            </a:r>
            <a:endParaRPr lang="en-CA" dirty="0"/>
          </a:p>
        </p:txBody>
      </p:sp>
      <p:pic>
        <p:nvPicPr>
          <p:cNvPr id="7170" name="Picture 2"/>
          <p:cNvPicPr>
            <a:picLocks noChangeAspect="1" noChangeArrowheads="1"/>
          </p:cNvPicPr>
          <p:nvPr/>
        </p:nvPicPr>
        <p:blipFill>
          <a:blip r:embed="rId2" cstate="print"/>
          <a:srcRect l="78184" t="53125" b="23438"/>
          <a:stretch>
            <a:fillRect/>
          </a:stretch>
        </p:blipFill>
        <p:spPr bwMode="auto">
          <a:xfrm>
            <a:off x="1331640" y="1340768"/>
            <a:ext cx="6675939" cy="4032448"/>
          </a:xfrm>
          <a:prstGeom prst="rect">
            <a:avLst/>
          </a:prstGeom>
          <a:noFill/>
          <a:ln w="9525">
            <a:noFill/>
            <a:miter lim="800000"/>
            <a:headEnd/>
            <a:tailEnd/>
          </a:ln>
        </p:spPr>
      </p:pic>
      <p:sp>
        <p:nvSpPr>
          <p:cNvPr id="4" name="TextBox 3"/>
          <p:cNvSpPr txBox="1"/>
          <p:nvPr/>
        </p:nvSpPr>
        <p:spPr>
          <a:xfrm>
            <a:off x="755576" y="6093296"/>
            <a:ext cx="7972182" cy="369332"/>
          </a:xfrm>
          <a:prstGeom prst="rect">
            <a:avLst/>
          </a:prstGeom>
          <a:noFill/>
        </p:spPr>
        <p:txBody>
          <a:bodyPr wrap="none" rtlCol="0">
            <a:spAutoFit/>
          </a:bodyPr>
          <a:lstStyle/>
          <a:p>
            <a:r>
              <a:rPr lang="en-CA" dirty="0" smtClean="0"/>
              <a:t>Double-click on the layer name to rename it. This will help keep track of your layers.</a:t>
            </a:r>
            <a:endParaRPr lang="en-CA"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492</Words>
  <Application>Microsoft Office PowerPoint</Application>
  <PresentationFormat>On-screen Show (4:3)</PresentationFormat>
  <Paragraphs>49</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Reviewing Photoshop Part 1</vt:lpstr>
      <vt:lpstr>Click on the blue PS button on your desktop</vt:lpstr>
      <vt:lpstr>It will look like this when opened</vt:lpstr>
      <vt:lpstr>To make a new document click FILE and NEW</vt:lpstr>
      <vt:lpstr>Change the info in the dialog box to match below.  (Same size as a piece of paper)</vt:lpstr>
      <vt:lpstr>This is your CANVAS</vt:lpstr>
      <vt:lpstr>Creating Layers</vt:lpstr>
      <vt:lpstr>Deleting Layers</vt:lpstr>
      <vt:lpstr>Renaming Layers</vt:lpstr>
      <vt:lpstr>Hiding Layers</vt:lpstr>
      <vt:lpstr>Pasting Images CTRL + V</vt:lpstr>
      <vt:lpstr>Transforming Images CTRL + T</vt:lpstr>
      <vt:lpstr>History</vt:lpstr>
      <vt:lpstr>Move Tool</vt:lpstr>
      <vt:lpstr>Marquee Tool</vt:lpstr>
      <vt:lpstr>Deleting inside PRESS DELETE</vt:lpstr>
      <vt:lpstr>Deleting Outside CTRL+SHIFT+I then press DELETE</vt:lpstr>
      <vt:lpstr>Deselecting Marching Ants  CTRL + D</vt:lpstr>
      <vt:lpstr>Lasso Tool</vt:lpstr>
      <vt:lpstr>Magnetic Lasso</vt:lpstr>
      <vt:lpstr>Quick Select</vt:lpstr>
      <vt:lpstr>Magic Wand</vt:lpstr>
      <vt:lpstr>Type Tool</vt:lpstr>
      <vt:lpstr>Rasterizing type</vt:lpstr>
      <vt:lpstr>Filters</vt:lpstr>
      <vt:lpstr>Filter Gallery</vt:lpstr>
      <vt:lpstr>Adjustments Panel</vt:lpstr>
      <vt:lpstr>These are all the Photoshop basics. Once you have refreshed your memory, take the quiz!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Photoshop Part 1</dc:title>
  <dc:creator>Tara</dc:creator>
  <cp:lastModifiedBy>TECH</cp:lastModifiedBy>
  <cp:revision>8</cp:revision>
  <dcterms:created xsi:type="dcterms:W3CDTF">2013-09-02T14:04:25Z</dcterms:created>
  <dcterms:modified xsi:type="dcterms:W3CDTF">2013-09-03T16:28:27Z</dcterms:modified>
</cp:coreProperties>
</file>